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1" r:id="rId8"/>
    <p:sldId id="262" r:id="rId9"/>
    <p:sldId id="263" r:id="rId10"/>
    <p:sldId id="264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0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9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39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8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31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88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0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8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4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DF08-6938-47BD-912C-A04AE0F27F6E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1" y="3547264"/>
            <a:ext cx="4149090" cy="25880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4184" y="1674674"/>
            <a:ext cx="73500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Методический совет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28.06.2024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96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010" y="1"/>
            <a:ext cx="5806440" cy="1574113"/>
          </a:xfrm>
        </p:spPr>
        <p:txBody>
          <a:bodyPr>
            <a:noAutofit/>
          </a:bodyPr>
          <a:lstStyle/>
          <a:p>
            <a:pPr algn="ctr"/>
            <a:r>
              <a:rPr lang="ru-RU" sz="1950" b="1" dirty="0">
                <a:solidFill>
                  <a:schemeClr val="accent2">
                    <a:lumMod val="75000"/>
                  </a:schemeClr>
                </a:solidFill>
              </a:rPr>
              <a:t>5 Корректировка комплекта документов по специальностям 46.02.01 Документационное обеспечение управления и архивоведение, 35.02.12 Садово-парковое и ландшафтное строительство в соответствии с требованиями актуализированных ФГОС </a:t>
            </a:r>
            <a:r>
              <a:rPr lang="ru-RU" sz="1950" b="1" dirty="0" smtClean="0">
                <a:solidFill>
                  <a:schemeClr val="accent2">
                    <a:lumMod val="75000"/>
                  </a:schemeClr>
                </a:solidFill>
              </a:rPr>
              <a:t>СПО</a:t>
            </a:r>
            <a:r>
              <a:rPr lang="ru-RU" sz="195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95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9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32" y="1862155"/>
            <a:ext cx="5795010" cy="3595868"/>
          </a:xfrm>
        </p:spPr>
        <p:txBody>
          <a:bodyPr/>
          <a:lstStyle/>
          <a:p>
            <a:r>
              <a:rPr lang="ru-RU" sz="2000" dirty="0" smtClean="0"/>
              <a:t>Комплект </a:t>
            </a:r>
            <a:r>
              <a:rPr lang="ru-RU" sz="2000" dirty="0"/>
              <a:t>рабочих программ дисциплин и ПМ специальностей 46.02.01, 35.02.12 разработан в полном объеме и соответствует требованиям актуализированных ФГОС СПО.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132" y="3429000"/>
            <a:ext cx="5977868" cy="9624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6. Разработка комплекта документации к процедуре лицензирования специальности 21.02.19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Землеустройство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0134" y="4850544"/>
            <a:ext cx="4409016" cy="217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Разработан черновой вариант комплекта рабочих программ дисциплин и ПМ спец. 21.02.19. На следующий год запланирована доработка содержания РП.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227" y="5687467"/>
            <a:ext cx="1627773" cy="1170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1063" t="27167" r="11500" b="12000"/>
          <a:stretch/>
        </p:blipFill>
        <p:spPr>
          <a:xfrm>
            <a:off x="5644966" y="964804"/>
            <a:ext cx="6547034" cy="472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516" y="0"/>
            <a:ext cx="9738360" cy="8141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7 Проведение аудита методического обеспечения образовательного  процесса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5686425"/>
            <a:ext cx="1628775" cy="11715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1312" t="20500" r="15531" b="10833"/>
          <a:stretch/>
        </p:blipFill>
        <p:spPr>
          <a:xfrm>
            <a:off x="806068" y="979933"/>
            <a:ext cx="8089476" cy="58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82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5 Организация дистанционного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4220"/>
            <a:ext cx="9975426" cy="82169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течение учебного года преподавателями были полностью разработаны электронные курсы на платформе дистанционного обучения ГАПОУ СО «НТСК» </a:t>
            </a:r>
            <a:r>
              <a:rPr lang="ru-RU" dirty="0" err="1">
                <a:solidFill>
                  <a:schemeClr val="tx1"/>
                </a:solidFill>
              </a:rPr>
              <a:t>Moodle</a:t>
            </a:r>
            <a:r>
              <a:rPr lang="ru-RU" dirty="0">
                <a:solidFill>
                  <a:schemeClr val="tx1"/>
                </a:solidFill>
              </a:rPr>
              <a:t> в количестве 25.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" y="6199404"/>
            <a:ext cx="853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5686425"/>
            <a:ext cx="1628775" cy="1171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0844" t="20666" r="15157" b="11833"/>
          <a:stretch/>
        </p:blipFill>
        <p:spPr>
          <a:xfrm>
            <a:off x="641388" y="1264444"/>
            <a:ext cx="7955280" cy="5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05740" y="2167234"/>
            <a:ext cx="110185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ru-RU" sz="6600" b="1" dirty="0">
                <a:ln w="0"/>
                <a:gradFill>
                  <a:gsLst>
                    <a:gs pos="0">
                      <a:srgbClr val="42B051">
                        <a:lumMod val="50000"/>
                      </a:srgbClr>
                    </a:gs>
                    <a:gs pos="50000">
                      <a:srgbClr val="42B051"/>
                    </a:gs>
                    <a:gs pos="100000">
                      <a:srgbClr val="42B051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3812741"/>
            <a:ext cx="3120389" cy="22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1066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Цель и задачи работы методической службы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190" y="1188720"/>
            <a:ext cx="9639762" cy="550926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Цель: Развитие условий реализации ФГОС СПО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Задачи: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корректировка </a:t>
            </a:r>
            <a:r>
              <a:rPr lang="ru-RU" sz="2400" dirty="0">
                <a:solidFill>
                  <a:schemeClr val="tx1"/>
                </a:solidFill>
              </a:rPr>
              <a:t>учебно-программной документации ОП СПО;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</a:rPr>
              <a:t>повышения квалификации  педагогических работников;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</a:rPr>
              <a:t>процедуры аттестации педагогических работников;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участие </a:t>
            </a:r>
            <a:r>
              <a:rPr lang="ru-RU" sz="2400" dirty="0">
                <a:solidFill>
                  <a:schemeClr val="tx1"/>
                </a:solidFill>
              </a:rPr>
              <a:t>преподавателей в мероприятиях разного уровня;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корректировка </a:t>
            </a:r>
            <a:r>
              <a:rPr lang="ru-RU" sz="2400" dirty="0">
                <a:solidFill>
                  <a:schemeClr val="tx1"/>
                </a:solidFill>
              </a:rPr>
              <a:t>комплекта документов по специальностям 46.02.01 Документационное обеспечение управления и архивоведение, 35.02.12 Садово-парковое и ландшафтное строительство в соответствии с требованиями актуализированных ФГОС СПО;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разработка </a:t>
            </a:r>
            <a:r>
              <a:rPr lang="ru-RU" sz="2400" dirty="0">
                <a:solidFill>
                  <a:schemeClr val="tx1"/>
                </a:solidFill>
              </a:rPr>
              <a:t>комплекта документации к процедуре лицензирования специальности 21.02.19 Землеустройство;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корректировка </a:t>
            </a:r>
            <a:r>
              <a:rPr lang="ru-RU" sz="2400" dirty="0">
                <a:solidFill>
                  <a:schemeClr val="tx1"/>
                </a:solidFill>
              </a:rPr>
              <a:t>рабочих программ для осуществления общеобразовательной подготовки в соответствии с новыми требованиями ФГОС СОО;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проведение </a:t>
            </a:r>
            <a:r>
              <a:rPr lang="ru-RU" sz="2400" dirty="0">
                <a:solidFill>
                  <a:schemeClr val="tx1"/>
                </a:solidFill>
              </a:rPr>
              <a:t>аудита методического обеспечения образовательного  процесса;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</a:rPr>
              <a:t>дистанционного обучения.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5686425"/>
            <a:ext cx="16287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52" y="145688"/>
            <a:ext cx="9514032" cy="2014901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1 Корректировка учебно-программной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документации ОП СПО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" y="1360170"/>
            <a:ext cx="8790158" cy="5120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 В соответствии с поставленной задачей было выполнено следующее: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1. В  течение 1 семестра были собраны электронные комплекты рабочих программ для первого курса: в процессе корректировки изменено оформление рабочих программ под новый макет, тематические планы дисциплин переработаны с учетом примерных программ дисциплин, размещенных на сайте ФИРПО, включен блок тем с профессионально ориентированным содержанием.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2. Сформированы комплекты рабочих программ специальностей со 2 по 4 курсы.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3. Пройден </a:t>
            </a:r>
            <a:r>
              <a:rPr lang="ru-RU" sz="2800" dirty="0" err="1">
                <a:solidFill>
                  <a:schemeClr val="tx1"/>
                </a:solidFill>
              </a:rPr>
              <a:t>аккредитационный</a:t>
            </a:r>
            <a:r>
              <a:rPr lang="ru-RU" sz="2800" dirty="0">
                <a:solidFill>
                  <a:schemeClr val="tx1"/>
                </a:solidFill>
              </a:rPr>
              <a:t> мониторинг.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4. В течение учебного года проводились консультации по разработке и оформлению рабочих программ и фондов оценочных средств для преподавателей.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227" y="5687467"/>
            <a:ext cx="1627773" cy="1170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719" t="13333" r="43000" b="7334"/>
          <a:stretch/>
        </p:blipFill>
        <p:spPr>
          <a:xfrm>
            <a:off x="8893028" y="834390"/>
            <a:ext cx="3298972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0973" y="197761"/>
            <a:ext cx="8596668" cy="8534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 Организация повышения квалификации  педагогических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69" y="936248"/>
            <a:ext cx="9480301" cy="80111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Повышение квалификации в первом полугодии 2023-2024 учебного года  прошли 13  преподавателей, во второй  полугодии – 9 преподавателей.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3444" y="2256709"/>
            <a:ext cx="8596668" cy="800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 Организация процедуры аттестации педагогических работников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178432"/>
            <a:ext cx="1009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000" dirty="0">
                <a:solidFill>
                  <a:prstClr val="black"/>
                </a:solidFill>
              </a:rPr>
              <a:t>Аттестация преподавателей - составная часть повышения педагогической квалификации. В течение учебного года процедуру аттестации на квалификационную категорию прошли 2 преподавателя.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5686425"/>
            <a:ext cx="1628775" cy="1171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4" y="4223385"/>
            <a:ext cx="980129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722"/>
            <a:ext cx="9532620" cy="11134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4 Участие преподавателей в мероприятиях разного уровня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5686425"/>
            <a:ext cx="1628775" cy="117157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2" y="972162"/>
            <a:ext cx="9592310" cy="56437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936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4320" y="0"/>
            <a:ext cx="10184130" cy="999128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4 Участие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обучающихся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в мероприятиях разного уровня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5686425"/>
            <a:ext cx="1628775" cy="11715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0219" t="19332" r="19656" b="6834"/>
          <a:stretch/>
        </p:blipFill>
        <p:spPr>
          <a:xfrm>
            <a:off x="1744557" y="408124"/>
            <a:ext cx="6146376" cy="63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Участие в профессиональных конкурсах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5686425"/>
            <a:ext cx="1628775" cy="11715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8312" t="20334" r="11313" b="7000"/>
          <a:stretch/>
        </p:blipFill>
        <p:spPr>
          <a:xfrm>
            <a:off x="388620" y="502919"/>
            <a:ext cx="9372600" cy="63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24" y="13974"/>
            <a:ext cx="8596668" cy="6832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Публикации преподавателей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25" t="20833" r="14219" b="11999"/>
          <a:stretch/>
        </p:blipFill>
        <p:spPr>
          <a:xfrm>
            <a:off x="563034" y="523437"/>
            <a:ext cx="9163896" cy="6334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5686425"/>
            <a:ext cx="16287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24" y="-45720"/>
            <a:ext cx="9163896" cy="12230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Мероприятия на базе ГАПОУ СО «НТСК»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24" y="462914"/>
            <a:ext cx="11849946" cy="6269355"/>
          </a:xfrm>
        </p:spPr>
        <p:txBody>
          <a:bodyPr>
            <a:noAutofit/>
          </a:bodyPr>
          <a:lstStyle/>
          <a:p>
            <a:pPr algn="just"/>
            <a:r>
              <a:rPr lang="ru-RU" sz="1550" dirty="0">
                <a:solidFill>
                  <a:schemeClr val="tx1"/>
                </a:solidFill>
              </a:rPr>
              <a:t>На базе колледжа проведено 15 мероприятий: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- </a:t>
            </a:r>
            <a:r>
              <a:rPr lang="ru-RU" sz="1550" dirty="0">
                <a:solidFill>
                  <a:schemeClr val="tx1"/>
                </a:solidFill>
              </a:rPr>
              <a:t>Выставка работ, посвященных творчеству  Павла Петровича Бажова,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- Выставка творческих работ «Дары осени»,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- Конкурс творческих работ, посвященный Дню полиции,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- Конкурс чтецов, посвященный Дню полиции,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- Выставка творческих работ «Новогодние узоры»,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- Выставка творческих работ, посвященных творчеству 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Ивана Сергеевича Тургенева,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- </a:t>
            </a:r>
            <a:r>
              <a:rPr lang="ru-RU" sz="1550" dirty="0">
                <a:solidFill>
                  <a:schemeClr val="tx1"/>
                </a:solidFill>
              </a:rPr>
              <a:t>Городская олимпиада профессионального мастерства «Автослесарь»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- </a:t>
            </a:r>
            <a:r>
              <a:rPr lang="ru-RU" sz="1550" dirty="0">
                <a:solidFill>
                  <a:schemeClr val="tx1"/>
                </a:solidFill>
              </a:rPr>
              <a:t>Горнозаводской конкурс брошюр на иностранном языке «Достопримечательности родного края»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- </a:t>
            </a:r>
            <a:r>
              <a:rPr lang="ru-RU" sz="1550" dirty="0">
                <a:solidFill>
                  <a:schemeClr val="tx1"/>
                </a:solidFill>
              </a:rPr>
              <a:t>Областная олимпиада по дисциплине «Электротехника» (дистанционно)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-  Областная дистанционная олимпиада профессионального мастерства по специальности 46.02.01 ДОУиА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- Областная олимпиада профессионального мастерства по УГС 08.00.00 Техника и технологии строительства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- Областная олимпиада профессионального мастерства по УГС 21.00.00 Областная олимпиада профессионального мастерства по УГС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- Областной конкурс презентаций, посвященный Международному дню памятников и исторических мест</a:t>
            </a:r>
          </a:p>
          <a:p>
            <a:pPr algn="just"/>
            <a:r>
              <a:rPr lang="ru-RU" sz="1550" dirty="0">
                <a:solidFill>
                  <a:schemeClr val="tx1"/>
                </a:solidFill>
              </a:rPr>
              <a:t>- Областная олимпиада по гуманитарным дисциплинам </a:t>
            </a:r>
            <a:r>
              <a:rPr lang="ru-RU" sz="1550" dirty="0" smtClean="0">
                <a:solidFill>
                  <a:schemeClr val="tx1"/>
                </a:solidFill>
              </a:rPr>
              <a:t>«Зайка»</a:t>
            </a:r>
            <a:endParaRPr lang="ru-RU" sz="1550" dirty="0">
              <a:solidFill>
                <a:schemeClr val="tx1"/>
              </a:solidFill>
            </a:endParaRP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- </a:t>
            </a:r>
            <a:r>
              <a:rPr lang="ru-RU" sz="1550" dirty="0">
                <a:solidFill>
                  <a:schemeClr val="tx1"/>
                </a:solidFill>
              </a:rPr>
              <a:t>IV Всероссийский конкурс творческих работ «На земле, где нет войны, ночью спят спокойно дети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27468"/>
          <a:stretch/>
        </p:blipFill>
        <p:spPr>
          <a:xfrm>
            <a:off x="7974875" y="0"/>
            <a:ext cx="4217125" cy="23545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5686425"/>
            <a:ext cx="16287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573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Презентация PowerPoint</vt:lpstr>
      <vt:lpstr>Цель и задачи работы методической службы</vt:lpstr>
      <vt:lpstr> 1 Корректировка учебно-программной  документации ОП СПО </vt:lpstr>
      <vt:lpstr>2 Организация повышения квалификации  педагогических работников</vt:lpstr>
      <vt:lpstr>4 Участие преподавателей в мероприятиях разного уровня</vt:lpstr>
      <vt:lpstr>4 Участие обучающихся в мероприятиях разного уровня</vt:lpstr>
      <vt:lpstr>Участие в профессиональных конкурсах</vt:lpstr>
      <vt:lpstr>Публикации преподавателей</vt:lpstr>
      <vt:lpstr>Мероприятия на базе ГАПОУ СО «НТСК»</vt:lpstr>
      <vt:lpstr>5 Корректировка комплекта документов по специальностям 46.02.01 Документационное обеспечение управления и архивоведение, 35.02.12 Садово-парковое и ландшафтное строительство в соответствии с требованиями актуализированных ФГОС СПО </vt:lpstr>
      <vt:lpstr>7 Проведение аудита методического обеспечения образовательного  процесса</vt:lpstr>
      <vt:lpstr>5 Организация дистанционного обучения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методической службы за 2021-2022 уч.год </dc:title>
  <dc:creator>123</dc:creator>
  <cp:lastModifiedBy>123</cp:lastModifiedBy>
  <cp:revision>74</cp:revision>
  <dcterms:created xsi:type="dcterms:W3CDTF">2022-06-23T09:50:43Z</dcterms:created>
  <dcterms:modified xsi:type="dcterms:W3CDTF">2024-06-27T04:42:00Z</dcterms:modified>
</cp:coreProperties>
</file>